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6858000" cy="9906000" type="A4"/>
  <p:notesSz cx="7104063" cy="10234613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78" autoAdjust="0"/>
  </p:normalViewPr>
  <p:slideViewPr>
    <p:cSldViewPr snapToGrid="0">
      <p:cViewPr varScale="1">
        <p:scale>
          <a:sx n="81" d="100"/>
          <a:sy n="81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l">
              <a:defRPr sz="1200"/>
            </a:lvl1pPr>
          </a:lstStyle>
          <a:p>
            <a:r>
              <a:rPr lang="en-US"/>
              <a:t>AIO B+ MACHINE VISION PLATFORM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5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r">
              <a:defRPr sz="1200"/>
            </a:lvl1pPr>
          </a:lstStyle>
          <a:p>
            <a:fld id="{98CB4170-7742-43A8-8EE2-2309EC7440D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5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r">
              <a:defRPr sz="1200"/>
            </a:lvl1pPr>
          </a:lstStyle>
          <a:p>
            <a:fld id="{35CF4776-494D-42F5-9074-71A748BB9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024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l">
              <a:defRPr sz="1200"/>
            </a:lvl1pPr>
          </a:lstStyle>
          <a:p>
            <a:r>
              <a:rPr lang="en-US"/>
              <a:t>AIO B+ MACHINE VISION PLATFORM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5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r">
              <a:defRPr sz="1200"/>
            </a:lvl1pPr>
          </a:lstStyle>
          <a:p>
            <a:fld id="{715F19E5-E47A-4A6B-93D0-CCC0C9D13F9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2" tIns="46287" rIns="92572" bIns="462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11"/>
            <a:ext cx="5683250" cy="4029879"/>
          </a:xfrm>
          <a:prstGeom prst="rect">
            <a:avLst/>
          </a:prstGeom>
        </p:spPr>
        <p:txBody>
          <a:bodyPr vert="horz" lIns="92572" tIns="46287" rIns="92572" bIns="462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5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r">
              <a:defRPr sz="1200"/>
            </a:lvl1pPr>
          </a:lstStyle>
          <a:p>
            <a:fld id="{EF306ADB-6C1E-45FF-A7DA-EA40D2824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692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2260-6092-4A6C-8EA8-8DA7F350259E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5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A5B68-FDB2-4C60-846F-C54CE913DAB9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7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7B24-B1A2-416A-A0BE-3AF143EA6286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0F6-AC0A-41B4-B86F-1D375A2D1CD7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7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8DFE-A6E2-4B32-8A1D-222CDA3376DC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1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DB4A5-6600-4D2D-872A-68A6EE55B1C2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0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1193-5F19-42B0-A775-508B782DCFE4}" type="datetime1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0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3D97-ADCB-4B19-9323-A8A4B8F2C725}" type="datetime1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CD77-81AC-43AF-A2DD-DE7CC9642709}" type="datetime1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9CA-F6F8-4CDE-94C8-846673B84C59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3F36-DDC9-4B8A-B742-6B7D43FB17F1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0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C57D-D6FA-4096-ACDD-3CCFA0570A33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8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aiomatrix.vn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aiomatrix.vn/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2235" y="9532719"/>
            <a:ext cx="6660675" cy="234270"/>
          </a:xfrm>
        </p:spPr>
        <p:txBody>
          <a:bodyPr/>
          <a:lstStyle/>
          <a:p>
            <a:pPr algn="l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www.aiomatrix.vn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Mobile: 035.831.2826                                                                       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Make Machine Vision Easier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6217" y="518358"/>
            <a:ext cx="5092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 Black" panose="020B0A04020102020204" pitchFamily="34" charset="0"/>
                <a:cs typeface="Times New Roman" panose="02020603050405020304" pitchFamily="18" charset="0"/>
              </a:rPr>
              <a:t>MACHINE VISION PLATFORM FOR FACTORY AUTOMATION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720836" y="9534088"/>
            <a:ext cx="358140" cy="237981"/>
          </a:xfrm>
        </p:spPr>
        <p:txBody>
          <a:bodyPr/>
          <a:lstStyle/>
          <a:p>
            <a:fld id="{C0537CD2-458E-41E2-B67E-353E831FC95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5367" y="80650"/>
            <a:ext cx="47358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AIO MATRIX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- AIO 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+</a:t>
            </a:r>
            <a:endParaRPr lang="en-US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03" y="59375"/>
            <a:ext cx="700644" cy="700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8060" y="90120"/>
            <a:ext cx="681990" cy="68596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60" y="2247421"/>
            <a:ext cx="3570490" cy="212299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6998" y="2234872"/>
            <a:ext cx="3169127" cy="158930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40849" y="3917558"/>
            <a:ext cx="3205315" cy="1807402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4026725" y="5201663"/>
            <a:ext cx="2105025" cy="10504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0628" y="4036524"/>
            <a:ext cx="2462585" cy="22930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593213" y="4124899"/>
            <a:ext cx="1473888" cy="1093433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9342" y="4641652"/>
            <a:ext cx="2877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SLMP sẽ tương thích với MC Protocal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23" y="5914632"/>
            <a:ext cx="6749592" cy="3249278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-32575" y="7985298"/>
            <a:ext cx="1028519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849128" y="7216989"/>
            <a:ext cx="1953948" cy="1959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2" idx="3"/>
          </p:cNvCxnSpPr>
          <p:nvPr/>
        </p:nvCxnSpPr>
        <p:spPr>
          <a:xfrm flipV="1">
            <a:off x="995944" y="7412931"/>
            <a:ext cx="2853184" cy="67251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267256" y="7516641"/>
            <a:ext cx="58670" cy="80763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2531796" y="6100840"/>
            <a:ext cx="2735460" cy="222343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54901" y="8185596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</a:t>
            </a:r>
            <a:endParaRPr lang="en-US" b="1"/>
          </a:p>
        </p:txBody>
      </p:sp>
      <p:sp>
        <p:nvSpPr>
          <p:cNvPr id="58" name="Oval 57"/>
          <p:cNvSpPr/>
          <p:nvPr/>
        </p:nvSpPr>
        <p:spPr>
          <a:xfrm>
            <a:off x="5084376" y="717283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59" name="Oval 58"/>
          <p:cNvSpPr/>
          <p:nvPr/>
        </p:nvSpPr>
        <p:spPr>
          <a:xfrm>
            <a:off x="4854549" y="8324276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7</a:t>
            </a:r>
          </a:p>
        </p:txBody>
      </p:sp>
      <p:sp>
        <p:nvSpPr>
          <p:cNvPr id="60" name="Oval 59"/>
          <p:cNvSpPr/>
          <p:nvPr/>
        </p:nvSpPr>
        <p:spPr>
          <a:xfrm>
            <a:off x="2051242" y="586708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8</a:t>
            </a:r>
            <a:endParaRPr lang="en-US" b="1"/>
          </a:p>
        </p:txBody>
      </p:sp>
      <p:sp>
        <p:nvSpPr>
          <p:cNvPr id="61" name="TextBox 60"/>
          <p:cNvSpPr txBox="1"/>
          <p:nvPr/>
        </p:nvSpPr>
        <p:spPr>
          <a:xfrm>
            <a:off x="103755" y="994708"/>
            <a:ext cx="6660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Hướng dẫn cài đặt PLC Mitsubishi FX5U sử dụng chuẩn truyền thông MC Protocal TCP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6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3" y="1703824"/>
            <a:ext cx="6749592" cy="30408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55" y="5346378"/>
            <a:ext cx="6750145" cy="351261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2235" y="9532719"/>
            <a:ext cx="6660675" cy="234270"/>
          </a:xfrm>
        </p:spPr>
        <p:txBody>
          <a:bodyPr/>
          <a:lstStyle/>
          <a:p>
            <a:pPr algn="l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www.aiomatrix.vn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Mobile: 035.831.2826                                                                       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Make Machine Vision Easier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6217" y="518358"/>
            <a:ext cx="5092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 Black" panose="020B0A04020102020204" pitchFamily="34" charset="0"/>
                <a:cs typeface="Times New Roman" panose="02020603050405020304" pitchFamily="18" charset="0"/>
              </a:rPr>
              <a:t>MACHINE VISION PLATFORM FOR FACTORY AUTOMATION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720836" y="9534088"/>
            <a:ext cx="358140" cy="237981"/>
          </a:xfrm>
        </p:spPr>
        <p:txBody>
          <a:bodyPr/>
          <a:lstStyle/>
          <a:p>
            <a:fld id="{C0537CD2-458E-41E2-B67E-353E831FC95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5367" y="80650"/>
            <a:ext cx="47358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AIO MATRIX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- AIO 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+</a:t>
            </a:r>
            <a:endParaRPr lang="en-US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03" y="59375"/>
            <a:ext cx="700644" cy="700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8060" y="90120"/>
            <a:ext cx="681990" cy="685966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53856" y="8675858"/>
            <a:ext cx="903408" cy="18313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617751" y="2581921"/>
            <a:ext cx="1082962" cy="1959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116625" y="7173203"/>
            <a:ext cx="49712" cy="119294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9" idx="6"/>
          </p:cNvCxnSpPr>
          <p:nvPr/>
        </p:nvCxnSpPr>
        <p:spPr>
          <a:xfrm flipH="1">
            <a:off x="1303541" y="2861911"/>
            <a:ext cx="3458959" cy="126831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936217" y="6736925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8</a:t>
            </a:r>
            <a:endParaRPr lang="en-US" b="1"/>
          </a:p>
        </p:txBody>
      </p:sp>
      <p:sp>
        <p:nvSpPr>
          <p:cNvPr id="58" name="Oval 57"/>
          <p:cNvSpPr/>
          <p:nvPr/>
        </p:nvSpPr>
        <p:spPr>
          <a:xfrm>
            <a:off x="4214069" y="2500203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3</a:t>
            </a:r>
            <a:endParaRPr lang="en-US" b="1"/>
          </a:p>
        </p:txBody>
      </p:sp>
      <p:sp>
        <p:nvSpPr>
          <p:cNvPr id="61" name="TextBox 60"/>
          <p:cNvSpPr txBox="1"/>
          <p:nvPr/>
        </p:nvSpPr>
        <p:spPr>
          <a:xfrm>
            <a:off x="3997944" y="1243945"/>
            <a:ext cx="2597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Download Parameter &amp; Reset PLC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901836" y="1905486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6</a:t>
            </a:r>
            <a:endParaRPr lang="en-US" b="1"/>
          </a:p>
        </p:txBody>
      </p:sp>
      <p:sp>
        <p:nvSpPr>
          <p:cNvPr id="30" name="Rectangle 29"/>
          <p:cNvSpPr/>
          <p:nvPr/>
        </p:nvSpPr>
        <p:spPr>
          <a:xfrm>
            <a:off x="513886" y="3530134"/>
            <a:ext cx="671977" cy="90851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937781" y="3947342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4</a:t>
            </a:r>
            <a:endParaRPr lang="en-US" b="1"/>
          </a:p>
        </p:txBody>
      </p:sp>
      <p:sp>
        <p:nvSpPr>
          <p:cNvPr id="31" name="Rectangle 30"/>
          <p:cNvSpPr/>
          <p:nvPr/>
        </p:nvSpPr>
        <p:spPr>
          <a:xfrm>
            <a:off x="308393" y="2718124"/>
            <a:ext cx="3282532" cy="1959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949659" y="1917061"/>
            <a:ext cx="893554" cy="19594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39656" y="286191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5</a:t>
            </a:r>
            <a:endParaRPr lang="en-US" b="1"/>
          </a:p>
        </p:txBody>
      </p:sp>
      <p:sp>
        <p:nvSpPr>
          <p:cNvPr id="37" name="Oval 36"/>
          <p:cNvSpPr/>
          <p:nvPr/>
        </p:nvSpPr>
        <p:spPr>
          <a:xfrm>
            <a:off x="3632184" y="1237632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7</a:t>
            </a:r>
            <a:endParaRPr lang="en-US" b="1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303541" y="2928682"/>
            <a:ext cx="691947" cy="95158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422536" y="2124610"/>
            <a:ext cx="60134" cy="59007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2943225" y="1556555"/>
            <a:ext cx="743537" cy="34893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01285" y="6504045"/>
            <a:ext cx="793662" cy="120882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983457" y="8401665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9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53210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3789</TotalTime>
  <Words>84</Words>
  <Application>Microsoft Office PowerPoint</Application>
  <PresentationFormat>A4 Paper (210x297 mm)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Ngoc Bach</dc:creator>
  <cp:lastModifiedBy>HNB</cp:lastModifiedBy>
  <cp:revision>174</cp:revision>
  <cp:lastPrinted>2023-03-29T05:28:49Z</cp:lastPrinted>
  <dcterms:created xsi:type="dcterms:W3CDTF">2022-12-22T07:20:11Z</dcterms:created>
  <dcterms:modified xsi:type="dcterms:W3CDTF">2023-05-24T01:48:21Z</dcterms:modified>
</cp:coreProperties>
</file>