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6858000" cy="9906000" type="A4"/>
  <p:notesSz cx="7104063" cy="10234613"/>
  <p:defaultTextStyle>
    <a:defPPr>
      <a:defRPr lang="en-US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78" autoAdjust="0"/>
  </p:normalViewPr>
  <p:slideViewPr>
    <p:cSldViewPr snapToGrid="0">
      <p:cViewPr>
        <p:scale>
          <a:sx n="150" d="100"/>
          <a:sy n="150" d="100"/>
        </p:scale>
        <p:origin x="1536" y="-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8426" cy="513508"/>
          </a:xfrm>
          <a:prstGeom prst="rect">
            <a:avLst/>
          </a:prstGeom>
        </p:spPr>
        <p:txBody>
          <a:bodyPr vert="horz" lIns="92572" tIns="46287" rIns="92572" bIns="46287" rtlCol="0"/>
          <a:lstStyle>
            <a:lvl1pPr algn="l">
              <a:defRPr sz="1200"/>
            </a:lvl1pPr>
          </a:lstStyle>
          <a:p>
            <a:r>
              <a:rPr lang="en-US"/>
              <a:t>AIO B+ MACHINE VISION PLATFORM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5" y="1"/>
            <a:ext cx="3078426" cy="513508"/>
          </a:xfrm>
          <a:prstGeom prst="rect">
            <a:avLst/>
          </a:prstGeom>
        </p:spPr>
        <p:txBody>
          <a:bodyPr vert="horz" lIns="92572" tIns="46287" rIns="92572" bIns="46287" rtlCol="0"/>
          <a:lstStyle>
            <a:lvl1pPr algn="r">
              <a:defRPr sz="1200"/>
            </a:lvl1pPr>
          </a:lstStyle>
          <a:p>
            <a:fld id="{98CB4170-7742-43A8-8EE2-2309EC7440D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8426" cy="513507"/>
          </a:xfrm>
          <a:prstGeom prst="rect">
            <a:avLst/>
          </a:prstGeom>
        </p:spPr>
        <p:txBody>
          <a:bodyPr vert="horz" lIns="92572" tIns="46287" rIns="92572" bIns="462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5" y="9721106"/>
            <a:ext cx="3078426" cy="513507"/>
          </a:xfrm>
          <a:prstGeom prst="rect">
            <a:avLst/>
          </a:prstGeom>
        </p:spPr>
        <p:txBody>
          <a:bodyPr vert="horz" lIns="92572" tIns="46287" rIns="92572" bIns="46287" rtlCol="0" anchor="b"/>
          <a:lstStyle>
            <a:lvl1pPr algn="r">
              <a:defRPr sz="1200"/>
            </a:lvl1pPr>
          </a:lstStyle>
          <a:p>
            <a:fld id="{35CF4776-494D-42F5-9074-71A748BB9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024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8426" cy="513508"/>
          </a:xfrm>
          <a:prstGeom prst="rect">
            <a:avLst/>
          </a:prstGeom>
        </p:spPr>
        <p:txBody>
          <a:bodyPr vert="horz" lIns="92572" tIns="46287" rIns="92572" bIns="46287" rtlCol="0"/>
          <a:lstStyle>
            <a:lvl1pPr algn="l">
              <a:defRPr sz="1200"/>
            </a:lvl1pPr>
          </a:lstStyle>
          <a:p>
            <a:r>
              <a:rPr lang="en-US"/>
              <a:t>AIO B+ MACHINE VISION PLATFORM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5" y="1"/>
            <a:ext cx="3078426" cy="513508"/>
          </a:xfrm>
          <a:prstGeom prst="rect">
            <a:avLst/>
          </a:prstGeom>
        </p:spPr>
        <p:txBody>
          <a:bodyPr vert="horz" lIns="92572" tIns="46287" rIns="92572" bIns="46287" rtlCol="0"/>
          <a:lstStyle>
            <a:lvl1pPr algn="r">
              <a:defRPr sz="1200"/>
            </a:lvl1pPr>
          </a:lstStyle>
          <a:p>
            <a:fld id="{715F19E5-E47A-4A6B-93D0-CCC0C9D13F97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2" tIns="46287" rIns="92572" bIns="462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11"/>
            <a:ext cx="5683250" cy="4029879"/>
          </a:xfrm>
          <a:prstGeom prst="rect">
            <a:avLst/>
          </a:prstGeom>
        </p:spPr>
        <p:txBody>
          <a:bodyPr vert="horz" lIns="92572" tIns="46287" rIns="92572" bIns="462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06"/>
            <a:ext cx="3078426" cy="513507"/>
          </a:xfrm>
          <a:prstGeom prst="rect">
            <a:avLst/>
          </a:prstGeom>
        </p:spPr>
        <p:txBody>
          <a:bodyPr vert="horz" lIns="92572" tIns="46287" rIns="92572" bIns="462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5" y="9721106"/>
            <a:ext cx="3078426" cy="513507"/>
          </a:xfrm>
          <a:prstGeom prst="rect">
            <a:avLst/>
          </a:prstGeom>
        </p:spPr>
        <p:txBody>
          <a:bodyPr vert="horz" lIns="92572" tIns="46287" rIns="92572" bIns="46287" rtlCol="0" anchor="b"/>
          <a:lstStyle>
            <a:lvl1pPr algn="r">
              <a:defRPr sz="1200"/>
            </a:lvl1pPr>
          </a:lstStyle>
          <a:p>
            <a:fld id="{EF306ADB-6C1E-45FF-A7DA-EA40D2824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692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00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12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39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F2260-6092-4A6C-8EA8-8DA7F350259E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5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A5B68-FDB2-4C60-846F-C54CE913DAB9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7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7B24-B1A2-416A-A0BE-3AF143EA6286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0F6-AC0A-41B4-B86F-1D375A2D1CD7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7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8DFE-A6E2-4B32-8A1D-222CDA3376DC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1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DB4A5-6600-4D2D-872A-68A6EE55B1C2}" type="datetime1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0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1193-5F19-42B0-A775-508B782DCFE4}" type="datetime1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0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3D97-ADCB-4B19-9323-A8A4B8F2C725}" type="datetime1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5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CD77-81AC-43AF-A2DD-DE7CC9642709}" type="datetime1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BF9CA-F6F8-4CDE-94C8-846673B84C59}" type="datetime1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64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3F36-DDC9-4B8A-B742-6B7D43FB17F1}" type="datetime1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0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5C57D-D6FA-4096-ACDD-3CCFA0570A33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Website: www.aiomatrix.vn      Mobile: 035.831.2826                                                                        Make Machine Vision Easier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37CD2-458E-41E2-B67E-353E831F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8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aiomatrix.v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aiomatrix.vn/" TargetMode="Externa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717" y="5049715"/>
            <a:ext cx="6858000" cy="3799569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2235" y="9532719"/>
            <a:ext cx="6660675" cy="234270"/>
          </a:xfrm>
        </p:spPr>
        <p:txBody>
          <a:bodyPr/>
          <a:lstStyle/>
          <a:p>
            <a:pPr algn="l"/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Website: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www.aiomatrix.vn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Mobile: 035.831.2826                                                                       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Make Machine Vision Easier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6217" y="518358"/>
            <a:ext cx="5092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 Black" panose="020B0A04020102020204" pitchFamily="34" charset="0"/>
                <a:cs typeface="Times New Roman" panose="02020603050405020304" pitchFamily="18" charset="0"/>
              </a:rPr>
              <a:t>MACHINE VISION PLATFORM FOR FACTORY AUTOMATION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720836" y="9534088"/>
            <a:ext cx="358140" cy="237981"/>
          </a:xfrm>
        </p:spPr>
        <p:txBody>
          <a:bodyPr/>
          <a:lstStyle/>
          <a:p>
            <a:fld id="{C0537CD2-458E-41E2-B67E-353E831FC950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5367" y="80650"/>
            <a:ext cx="47358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AIO MATRIX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- AIO 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B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+</a:t>
            </a:r>
            <a:endParaRPr lang="en-US" sz="2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03" y="59375"/>
            <a:ext cx="700644" cy="7006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8060" y="90120"/>
            <a:ext cx="681990" cy="685966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130628" y="4274024"/>
            <a:ext cx="2462585" cy="22930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2235" y="5325948"/>
            <a:ext cx="760393" cy="2002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619500" y="5991084"/>
            <a:ext cx="939800" cy="56212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842628" y="5445396"/>
            <a:ext cx="2776872" cy="611802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3035300" y="6577020"/>
            <a:ext cx="570863" cy="209684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125743" y="6949499"/>
            <a:ext cx="0" cy="295307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493485" y="5619599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1</a:t>
            </a:r>
            <a:endParaRPr lang="en-US" b="1"/>
          </a:p>
        </p:txBody>
      </p:sp>
      <p:sp>
        <p:nvSpPr>
          <p:cNvPr id="58" name="Oval 57"/>
          <p:cNvSpPr/>
          <p:nvPr/>
        </p:nvSpPr>
        <p:spPr>
          <a:xfrm>
            <a:off x="3423283" y="5667535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3755" y="994708"/>
            <a:ext cx="6660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Hướng dẫn cài đặt PLC Mitsubishi </a:t>
            </a: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Q03UDV</a:t>
            </a: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sử dụng chuẩn truyền thông MC Protocal TCP</a:t>
            </a: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6" y="1882148"/>
            <a:ext cx="4467032" cy="27563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25743" y="1565501"/>
            <a:ext cx="3724936" cy="3053985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2519812" y="6553210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3</a:t>
            </a:r>
            <a:endParaRPr lang="en-US" b="1"/>
          </a:p>
        </p:txBody>
      </p:sp>
      <p:sp>
        <p:nvSpPr>
          <p:cNvPr id="37" name="Oval 36"/>
          <p:cNvSpPr/>
          <p:nvPr/>
        </p:nvSpPr>
        <p:spPr>
          <a:xfrm>
            <a:off x="2469795" y="7104310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720836" y="5812575"/>
            <a:ext cx="1133713" cy="1391459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370211" y="5533375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5</a:t>
            </a:r>
            <a:endParaRPr lang="en-US" b="1"/>
          </a:p>
        </p:txBody>
      </p:sp>
      <p:sp>
        <p:nvSpPr>
          <p:cNvPr id="45" name="Rectangle 44"/>
          <p:cNvSpPr/>
          <p:nvPr/>
        </p:nvSpPr>
        <p:spPr>
          <a:xfrm>
            <a:off x="2856404" y="6808171"/>
            <a:ext cx="760393" cy="2002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866518" y="7204034"/>
            <a:ext cx="1114932" cy="2002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701274" y="5711400"/>
            <a:ext cx="569226" cy="2002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6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07713"/>
            <a:ext cx="6858000" cy="38072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81612"/>
            <a:ext cx="6858000" cy="3766441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82235" y="9532719"/>
            <a:ext cx="6660675" cy="234270"/>
          </a:xfrm>
        </p:spPr>
        <p:txBody>
          <a:bodyPr/>
          <a:lstStyle/>
          <a:p>
            <a:pPr algn="l"/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Website: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www.aiomatrix.vn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Mobile: 035.831.2826                                                                       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Make Machine Vision Easier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6217" y="518358"/>
            <a:ext cx="5092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 Black" panose="020B0A04020102020204" pitchFamily="34" charset="0"/>
                <a:cs typeface="Times New Roman" panose="02020603050405020304" pitchFamily="18" charset="0"/>
              </a:rPr>
              <a:t>MACHINE VISION PLATFORM FOR FACTORY AUTOMATION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720836" y="9534088"/>
            <a:ext cx="358140" cy="237981"/>
          </a:xfrm>
        </p:spPr>
        <p:txBody>
          <a:bodyPr/>
          <a:lstStyle/>
          <a:p>
            <a:fld id="{C0537CD2-458E-41E2-B67E-353E831FC950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5367" y="80650"/>
            <a:ext cx="47358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AIO MATRIX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- AIO 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B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+</a:t>
            </a:r>
            <a:endParaRPr lang="en-US" sz="2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03" y="59375"/>
            <a:ext cx="700644" cy="7006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8060" y="90120"/>
            <a:ext cx="681990" cy="685966"/>
          </a:xfrm>
          <a:prstGeom prst="rect">
            <a:avLst/>
          </a:prstGeom>
        </p:spPr>
      </p:pic>
      <p:sp>
        <p:nvSpPr>
          <p:cNvPr id="59" name="Oval 58"/>
          <p:cNvSpPr/>
          <p:nvPr/>
        </p:nvSpPr>
        <p:spPr>
          <a:xfrm>
            <a:off x="4981203" y="8431788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8</a:t>
            </a:r>
            <a:endParaRPr lang="en-US" b="1"/>
          </a:p>
        </p:txBody>
      </p:sp>
      <p:sp>
        <p:nvSpPr>
          <p:cNvPr id="60" name="Oval 59"/>
          <p:cNvSpPr/>
          <p:nvPr/>
        </p:nvSpPr>
        <p:spPr>
          <a:xfrm>
            <a:off x="4981203" y="6798243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9</a:t>
            </a:r>
            <a:endParaRPr lang="en-US" b="1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5059680" y="7287190"/>
            <a:ext cx="624950" cy="1349076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707455" y="2257629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6</a:t>
            </a:r>
            <a:endParaRPr lang="en-US" b="1"/>
          </a:p>
        </p:txBody>
      </p:sp>
      <p:sp>
        <p:nvSpPr>
          <p:cNvPr id="48" name="Rectangle 47"/>
          <p:cNvSpPr/>
          <p:nvPr/>
        </p:nvSpPr>
        <p:spPr>
          <a:xfrm>
            <a:off x="5459464" y="8614668"/>
            <a:ext cx="436511" cy="2002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38670" y="2412818"/>
            <a:ext cx="1715879" cy="14464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132048" y="4067176"/>
            <a:ext cx="569226" cy="2002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722528" y="3995394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7</a:t>
            </a:r>
            <a:endParaRPr lang="en-US" b="1"/>
          </a:p>
        </p:txBody>
      </p:sp>
      <p:sp>
        <p:nvSpPr>
          <p:cNvPr id="35" name="Rectangle 34"/>
          <p:cNvSpPr/>
          <p:nvPr/>
        </p:nvSpPr>
        <p:spPr>
          <a:xfrm>
            <a:off x="5940476" y="8614668"/>
            <a:ext cx="436511" cy="2002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172988" y="7282110"/>
            <a:ext cx="904093" cy="132747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088434" y="7896915"/>
            <a:ext cx="769565" cy="6196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10</a:t>
            </a:r>
            <a:endParaRPr lang="en-US" b="1"/>
          </a:p>
        </p:txBody>
      </p:sp>
      <p:sp>
        <p:nvSpPr>
          <p:cNvPr id="43" name="Oval 42"/>
          <p:cNvSpPr/>
          <p:nvPr/>
        </p:nvSpPr>
        <p:spPr>
          <a:xfrm>
            <a:off x="3340232" y="8914450"/>
            <a:ext cx="769565" cy="6196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11</a:t>
            </a:r>
            <a:endParaRPr lang="en-US" b="1"/>
          </a:p>
        </p:txBody>
      </p:sp>
      <p:sp>
        <p:nvSpPr>
          <p:cNvPr id="44" name="TextBox 43"/>
          <p:cNvSpPr txBox="1"/>
          <p:nvPr/>
        </p:nvSpPr>
        <p:spPr>
          <a:xfrm>
            <a:off x="3996609" y="9117905"/>
            <a:ext cx="2757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Download Parameter &amp; Reset PLC</a:t>
            </a: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278762" y="8820046"/>
            <a:ext cx="1749928" cy="28044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48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50" y="1079570"/>
            <a:ext cx="6858000" cy="36216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36217" y="518358"/>
            <a:ext cx="5092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latin typeface="Arial Black" panose="020B0A04020102020204" pitchFamily="34" charset="0"/>
                <a:cs typeface="Times New Roman" panose="02020603050405020304" pitchFamily="18" charset="0"/>
              </a:rPr>
              <a:t>MACHINE VISION PLATFORM FOR FACTORY AUTOMATION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055367" y="80650"/>
            <a:ext cx="47358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  <a:sym typeface="Symbol" panose="05050102010706020507" pitchFamily="18" charset="2"/>
              </a:rPr>
              <a:t>AIO MATRIX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- AIO </a:t>
            </a:r>
            <a:r>
              <a:rPr lang="en-US" sz="2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B</a:t>
            </a:r>
            <a:r>
              <a:rPr lang="en-US" sz="2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lack" panose="020B0A04020102020204" pitchFamily="34" charset="0"/>
              </a:rPr>
              <a:t>+</a:t>
            </a:r>
            <a:endParaRPr lang="en-US" sz="24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03" y="59375"/>
            <a:ext cx="700644" cy="7006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8060" y="90120"/>
            <a:ext cx="681990" cy="685966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936217" y="2623037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1</a:t>
            </a:r>
            <a:endParaRPr lang="en-US" b="1"/>
          </a:p>
        </p:txBody>
      </p:sp>
      <p:sp>
        <p:nvSpPr>
          <p:cNvPr id="30" name="Rectangle 29"/>
          <p:cNvSpPr/>
          <p:nvPr/>
        </p:nvSpPr>
        <p:spPr>
          <a:xfrm>
            <a:off x="25401" y="2478743"/>
            <a:ext cx="774700" cy="102010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0" y="4532264"/>
            <a:ext cx="942567" cy="20029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055367" y="4449533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2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85357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3802</TotalTime>
  <Words>91</Words>
  <Application>Microsoft Office PowerPoint</Application>
  <PresentationFormat>A4 Paper (210x297 mm)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Ngoc Bach</dc:creator>
  <cp:lastModifiedBy>HNB</cp:lastModifiedBy>
  <cp:revision>179</cp:revision>
  <cp:lastPrinted>2023-03-29T05:28:49Z</cp:lastPrinted>
  <dcterms:created xsi:type="dcterms:W3CDTF">2022-12-22T07:20:11Z</dcterms:created>
  <dcterms:modified xsi:type="dcterms:W3CDTF">2023-05-24T01:35:15Z</dcterms:modified>
</cp:coreProperties>
</file>